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8BF78-9C9D-4114-82A7-A4B90F7F970F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8DE6A-E190-4485-B2AA-45282D43FAE8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FC8C7-67B6-4637-AAAB-756A4235D1B5}" type="datetimeFigureOut">
              <a:rPr kumimoji="1" lang="ja-JP" altLang="en-US" smtClean="0"/>
              <a:pPr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09AFF-6F38-4B19-9D24-0D37594F795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lang="ja-JP" altLang="en-US" sz="800" b="1" dirty="0" smtClean="0"/>
              <a:t>１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１０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１１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5386"/>
            <a:ext cx="9144000" cy="6427228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１２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１３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１４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２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３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４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５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６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７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８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527"/>
            <a:ext cx="9144000" cy="643094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39952" y="6669360"/>
            <a:ext cx="792088" cy="159462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18000" bIns="18000" rtlCol="0">
            <a:spAutoFit/>
          </a:bodyPr>
          <a:lstStyle/>
          <a:p>
            <a:pPr algn="ctr"/>
            <a:r>
              <a:rPr kumimoji="1" lang="ja-JP" altLang="en-US" sz="800" b="1" dirty="0" smtClean="0"/>
              <a:t>９</a:t>
            </a:r>
            <a:endParaRPr kumimoji="1" lang="ja-JP" altLang="en-US" sz="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14</Words>
  <Application>Microsoft Office PowerPoint</Application>
  <PresentationFormat>画面に合わせる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5" baseType="lpstr">
      <vt:lpstr>Office テーマ</vt:lpstr>
      <vt:lpstr>スライド 1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スタッフ</dc:creator>
  <cp:lastModifiedBy>スタッフ</cp:lastModifiedBy>
  <cp:revision>3</cp:revision>
  <dcterms:created xsi:type="dcterms:W3CDTF">2015-10-16T05:28:33Z</dcterms:created>
  <dcterms:modified xsi:type="dcterms:W3CDTF">2015-10-16T05:53:18Z</dcterms:modified>
</cp:coreProperties>
</file>